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37.png" ContentType="image/png"/>
  <Override PartName="/ppt/media/image7.png" ContentType="image/png"/>
  <Override PartName="/ppt/media/image2.png" ContentType="image/png"/>
  <Override PartName="/ppt/media/image32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5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65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DE9B1F-9495-4E49-AF00-CFDB0656C76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E01842-4B78-4345-AF12-976A8ABE43A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77D8AA-E00F-4414-AFDC-0D049C765FF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763541-D8F2-4F28-9696-0EADE500699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E0A0DC-31C8-41AA-896A-11EDC573EDF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A3C9E2-CB81-494E-BC7E-11DAA1EA19B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54A4BC-A159-4CE4-AA16-5446AF824A1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89A77C-13E4-456A-90F9-16E3ACFDEE4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64A13A-E0DC-4611-B99A-A5FEC4AC90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88C55C-9081-4971-B2EC-1E6083B259E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FC2341-5D1F-4919-9C0B-09A10C9279E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DC627E-3386-4A4C-BD82-F11E11369CF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C14D6D-666B-4AAE-8274-998D735839E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6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4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49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2024-09-02T17:05:41Z</dcterms:modified>
  <cp:revision>80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